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9DBA01-747F-4F2D-9A3D-2309EFE7B9A9}" type="datetimeFigureOut">
              <a:rPr lang="es-ES" smtClean="0"/>
              <a:pPr/>
              <a:t>29/03/2012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CB1EB8F-75A3-42FD-BA37-4E679A6417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PRIMERAS INICIATIVAS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844824"/>
            <a:ext cx="7991800" cy="4251176"/>
          </a:xfrm>
        </p:spPr>
        <p:txBody>
          <a:bodyPr>
            <a:normAutofit fontScale="92500"/>
          </a:bodyPr>
          <a:lstStyle/>
          <a:p>
            <a:pPr algn="just"/>
            <a:r>
              <a:rPr lang="es-ES" dirty="0" smtClean="0"/>
              <a:t>Pedro Ponce de León: Educación de 12 niños sordos a quienes enseñó a hablar, leer y escribir.</a:t>
            </a:r>
          </a:p>
          <a:p>
            <a:pPr algn="just"/>
            <a:r>
              <a:rPr lang="es-ES" dirty="0" smtClean="0"/>
              <a:t>Juan Pablo Bonet: Publica el libro “</a:t>
            </a:r>
            <a:r>
              <a:rPr lang="es-ES" i="1" dirty="0" smtClean="0"/>
              <a:t>Reducción de las letras y arte para enseñar a hablar a los mudos”</a:t>
            </a:r>
          </a:p>
          <a:p>
            <a:pPr algn="just"/>
            <a:r>
              <a:rPr lang="es-ES" dirty="0" smtClean="0"/>
              <a:t>Jacobo Rodríguez Pereira: </a:t>
            </a:r>
            <a:r>
              <a:rPr lang="es-ES" dirty="0" err="1" smtClean="0"/>
              <a:t>Dactología</a:t>
            </a:r>
            <a:endParaRPr lang="es-ES" dirty="0" smtClean="0"/>
          </a:p>
          <a:p>
            <a:pPr algn="just"/>
            <a:r>
              <a:rPr lang="es-ES" dirty="0" smtClean="0"/>
              <a:t>Abad de </a:t>
            </a:r>
            <a:r>
              <a:rPr lang="es-ES" dirty="0" err="1" smtClean="0"/>
              <a:t>L´Epée</a:t>
            </a:r>
            <a:r>
              <a:rPr lang="es-ES" dirty="0" smtClean="0"/>
              <a:t>: Primera escuela para sordos en París</a:t>
            </a:r>
          </a:p>
          <a:p>
            <a:pPr algn="just"/>
            <a:r>
              <a:rPr lang="es-ES" dirty="0" smtClean="0"/>
              <a:t>Luis Braille: Alfabeto Braille</a:t>
            </a:r>
          </a:p>
          <a:p>
            <a:endParaRPr lang="es-ES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</TotalTime>
  <Words>64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Intermedio</vt:lpstr>
      <vt:lpstr>PRIMERAS INICIATIVAS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PRIMERAS INICIATIVAS</dc:title>
  <dc:creator>Familia</dc:creator>
  <cp:lastModifiedBy>Familia</cp:lastModifiedBy>
  <cp:revision>3</cp:revision>
  <dcterms:created xsi:type="dcterms:W3CDTF">2012-03-29T13:08:59Z</dcterms:created>
  <dcterms:modified xsi:type="dcterms:W3CDTF">2012-03-29T13:18:00Z</dcterms:modified>
</cp:coreProperties>
</file>